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991" r:id="rId2"/>
    <p:sldId id="2004" r:id="rId3"/>
    <p:sldId id="2005" r:id="rId4"/>
    <p:sldId id="2006" r:id="rId5"/>
    <p:sldId id="2007" r:id="rId6"/>
    <p:sldId id="200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484. PASIAN KIHELNA NEUCIH OMLO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Little is Much, When God is In It</a:t>
            </a:r>
          </a:p>
          <a:p>
            <a:r>
              <a:rPr lang="en-US" sz="1500" dirty="0"/>
              <a:t>John 6:9</a:t>
            </a:r>
          </a:p>
          <a:p>
            <a:r>
              <a:rPr lang="en-US" sz="1500" dirty="0" err="1"/>
              <a:t>Kittie</a:t>
            </a:r>
            <a:r>
              <a:rPr lang="en-US" sz="1500" dirty="0"/>
              <a:t> Louise Suffield 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06626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sung ah ante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khinzo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63555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kihelna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hauhna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92914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koihpa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mangngilh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54142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zawngkhal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Sepzawhloh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ding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veve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82267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nusia’n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ta,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tan’ ci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98244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174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484. PASIAN KIHELNA NEUCIH OMLO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2018-12-15T08:14:14Z</dcterms:modified>
</cp:coreProperties>
</file>